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78" y="3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F48BF-96F2-48C4-9E48-C2BBF4FBB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C51163-A43E-4E3A-9447-8144F2F03E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1165D-E0D3-4B10-87BD-9BC607E59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73BE3-AE85-485F-BB23-5AF952069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28D5C-A18E-480B-9B88-17DFF408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6754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C914D-3DB3-46A3-86BC-6072ABC9F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44444-DED0-40A3-A9F7-9D94E81F0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EB103-25D6-483F-86E0-8DCCC7BB6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5FA2E-B11D-4D93-A476-69694060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E7032-7144-4F9A-9EF1-3121CC6D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59453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03DDD8-B0AC-42A3-AE76-BFCDC94FD8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38B90-3124-43DD-80EA-27DF85C8E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19CAA-67FA-4530-A8B6-4A8A34E9C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9B237-8DCD-436A-9AE4-3154410B5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84D8D-B6F9-4096-A2C0-1CB25082F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16737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8EDA9-8632-45E5-BCF9-CE66E053F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792AA-21C8-4391-9287-79F7EB782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5844D-6E59-453C-BA9D-67502620D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28A5A-BDBF-4A6C-BFCE-1F1FACE11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D1DA3-1C15-4CC4-A473-3BB52523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51270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39481-9DF3-4745-ABA4-CB5B4E00C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9DAA0-7660-41E2-A946-FC57C6656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D0C54-58E3-4CD8-AB14-058110286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C8AEC-607A-457D-9836-C3758EDD5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849E1-593D-48EA-9408-20F756E3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2220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2781E-E644-4BB5-95EA-AAFD5E404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91E0F-521D-4C53-91AA-DB67E56D6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EED804-B8BC-4F3A-918F-EF66DFFC89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589510-FEAF-405C-945C-B95086035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47D871-44CE-401D-BF0A-5BFF8211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5C0F6F-13D0-4532-B9E9-BF9EB5F0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6640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64943-310F-4FA3-85BC-69A82AA1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2EAE6-DDBD-49C6-B22C-A60952E0A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69C830-E8B3-443E-8D6A-D5CEC96BFD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D7BBA4-B9E4-430F-AA5E-F5EA49A48D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3AF90E-5FEB-4A09-8E7B-CCF02B062C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0D9E43-6C8B-498F-B5A0-3EFD92F54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51D713-ECA0-48EA-B176-FCA07CB5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2DEDE5-4BD6-4405-BA75-D20F12AEF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08594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42A82-AF45-4234-88E2-1316144D3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60D7E1-E1EB-4F93-BC2D-0C52B0DFD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B500D5-C062-4501-95F9-4BCD134CA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078558-2F7C-46CD-8B78-7288C601E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357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A80F9E-B632-48CD-9556-1ADA7E9FB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4AF834-3F21-4E18-B173-5F94872C2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38AF1-C1A0-4C94-AE12-F81861574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5237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280B6-C558-48CB-A749-791A45BFD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912B8-8D72-4C48-AC5C-057A78CD4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15BF5-3D18-4944-8639-762574404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767B8E-683F-4D53-B6D6-BC3008FD1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1C8F0C-6B2B-44F3-B444-08F53FA9A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3FA6A4-C249-4B0A-BA09-F0187473F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92757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F7252-5191-439D-A605-F3ADD9B9C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709162-3C3D-431C-84F8-A3335BB47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6EE39A-CED9-4836-90D7-7AED1C1837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55970-C032-44E6-97A9-74389F758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43358-58C9-4B20-BF6E-6861EC41E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49AA8-2128-4EFC-AE46-047741B4E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107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4EDBA5-7E36-4B4F-83D6-7A80570B4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4DFB7-9BDC-4FD5-87A2-5AA655B94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8F331-ACA7-40C9-8D9F-96B1A8D22F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4C5AE-87E8-4652-9B75-71F9E561A0BB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34C3A-D9E1-44DC-B9D0-9CC822435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88F43-7C74-48D2-99A4-326AECA91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0F127-75B0-4CA9-9993-4E74651831D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4319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85596BF-75AD-4FB3-BBB2-25AD9938C015}"/>
              </a:ext>
            </a:extLst>
          </p:cNvPr>
          <p:cNvGrpSpPr/>
          <p:nvPr/>
        </p:nvGrpSpPr>
        <p:grpSpPr>
          <a:xfrm>
            <a:off x="185976" y="101453"/>
            <a:ext cx="8262785" cy="6450085"/>
            <a:chOff x="185976" y="101453"/>
            <a:chExt cx="8262785" cy="6450085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804B750-11BD-45AF-A329-9B2D56512AD5}"/>
                </a:ext>
              </a:extLst>
            </p:cNvPr>
            <p:cNvSpPr/>
            <p:nvPr/>
          </p:nvSpPr>
          <p:spPr>
            <a:xfrm>
              <a:off x="749599" y="3543333"/>
              <a:ext cx="2443583" cy="2587673"/>
            </a:xfrm>
            <a:custGeom>
              <a:avLst/>
              <a:gdLst>
                <a:gd name="connsiteX0" fmla="*/ 2260301 w 2443583"/>
                <a:gd name="connsiteY0" fmla="*/ 30447 h 2587673"/>
                <a:gd name="connsiteX1" fmla="*/ 1239221 w 2443583"/>
                <a:gd name="connsiteY1" fmla="*/ 106647 h 2587673"/>
                <a:gd name="connsiteX2" fmla="*/ 1048721 w 2443583"/>
                <a:gd name="connsiteY2" fmla="*/ 487647 h 2587673"/>
                <a:gd name="connsiteX3" fmla="*/ 4781 w 2443583"/>
                <a:gd name="connsiteY3" fmla="*/ 876267 h 2587673"/>
                <a:gd name="connsiteX4" fmla="*/ 1521161 w 2443583"/>
                <a:gd name="connsiteY4" fmla="*/ 2476467 h 2587673"/>
                <a:gd name="connsiteX5" fmla="*/ 2245061 w 2443583"/>
                <a:gd name="connsiteY5" fmla="*/ 2240247 h 2587673"/>
                <a:gd name="connsiteX6" fmla="*/ 2443181 w 2443583"/>
                <a:gd name="connsiteY6" fmla="*/ 548607 h 2587673"/>
                <a:gd name="connsiteX7" fmla="*/ 2260301 w 2443583"/>
                <a:gd name="connsiteY7" fmla="*/ 30447 h 258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3583" h="2587673">
                  <a:moveTo>
                    <a:pt x="2260301" y="30447"/>
                  </a:moveTo>
                  <a:cubicBezTo>
                    <a:pt x="2059641" y="-43213"/>
                    <a:pt x="1441151" y="30447"/>
                    <a:pt x="1239221" y="106647"/>
                  </a:cubicBezTo>
                  <a:cubicBezTo>
                    <a:pt x="1037291" y="182847"/>
                    <a:pt x="1254461" y="359377"/>
                    <a:pt x="1048721" y="487647"/>
                  </a:cubicBezTo>
                  <a:cubicBezTo>
                    <a:pt x="842981" y="615917"/>
                    <a:pt x="-73959" y="544797"/>
                    <a:pt x="4781" y="876267"/>
                  </a:cubicBezTo>
                  <a:cubicBezTo>
                    <a:pt x="83521" y="1207737"/>
                    <a:pt x="1147781" y="2249137"/>
                    <a:pt x="1521161" y="2476467"/>
                  </a:cubicBezTo>
                  <a:cubicBezTo>
                    <a:pt x="1894541" y="2703797"/>
                    <a:pt x="2091391" y="2561557"/>
                    <a:pt x="2245061" y="2240247"/>
                  </a:cubicBezTo>
                  <a:cubicBezTo>
                    <a:pt x="2398731" y="1918937"/>
                    <a:pt x="2443181" y="916907"/>
                    <a:pt x="2443181" y="548607"/>
                  </a:cubicBezTo>
                  <a:cubicBezTo>
                    <a:pt x="2443181" y="180307"/>
                    <a:pt x="2460961" y="104107"/>
                    <a:pt x="2260301" y="304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EB636876-9272-4A37-ABE3-85F0D8DA3B5A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430178" y="4680275"/>
              <a:ext cx="1000283" cy="80691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FBC019F8-F1B7-463A-8CD7-DAC8B8536B73}"/>
                </a:ext>
              </a:extLst>
            </p:cNvPr>
            <p:cNvCxnSpPr>
              <a:cxnSpLocks/>
              <a:stCxn id="52" idx="2"/>
              <a:endCxn id="27" idx="0"/>
            </p:cNvCxnSpPr>
            <p:nvPr/>
          </p:nvCxnSpPr>
          <p:spPr>
            <a:xfrm>
              <a:off x="1183878" y="1787765"/>
              <a:ext cx="246300" cy="2584733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328A1650-0C03-43A6-BAC0-1341D53BE70D}"/>
                </a:ext>
              </a:extLst>
            </p:cNvPr>
            <p:cNvCxnSpPr>
              <a:cxnSpLocks/>
              <a:stCxn id="53" idx="2"/>
              <a:endCxn id="27" idx="0"/>
            </p:cNvCxnSpPr>
            <p:nvPr/>
          </p:nvCxnSpPr>
          <p:spPr>
            <a:xfrm flipH="1">
              <a:off x="1430178" y="1781951"/>
              <a:ext cx="1156300" cy="2590547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9C33F09D-621D-46CE-95E9-7C885C6F8C02}"/>
                </a:ext>
              </a:extLst>
            </p:cNvPr>
            <p:cNvCxnSpPr>
              <a:cxnSpLocks/>
              <a:stCxn id="52" idx="2"/>
            </p:cNvCxnSpPr>
            <p:nvPr/>
          </p:nvCxnSpPr>
          <p:spPr>
            <a:xfrm>
              <a:off x="1183878" y="1787765"/>
              <a:ext cx="1232863" cy="92831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6365D0B6-5D2B-4759-99B1-58CAAB0E2626}"/>
                </a:ext>
              </a:extLst>
            </p:cNvPr>
            <p:cNvCxnSpPr>
              <a:cxnSpLocks/>
              <a:stCxn id="53" idx="2"/>
            </p:cNvCxnSpPr>
            <p:nvPr/>
          </p:nvCxnSpPr>
          <p:spPr>
            <a:xfrm>
              <a:off x="2586478" y="1781951"/>
              <a:ext cx="648773" cy="5995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B83AD74-DC74-4599-B74C-A03D31818DE1}"/>
                </a:ext>
              </a:extLst>
            </p:cNvPr>
            <p:cNvCxnSpPr>
              <a:cxnSpLocks/>
            </p:cNvCxnSpPr>
            <p:nvPr/>
          </p:nvCxnSpPr>
          <p:spPr>
            <a:xfrm>
              <a:off x="3284135" y="173617"/>
              <a:ext cx="2800" cy="6377921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5E493E-8F63-47AE-85E3-378D4AD0801A}"/>
                </a:ext>
              </a:extLst>
            </p:cNvPr>
            <p:cNvSpPr txBox="1"/>
            <p:nvPr/>
          </p:nvSpPr>
          <p:spPr>
            <a:xfrm>
              <a:off x="2310214" y="107144"/>
              <a:ext cx="973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Backend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9CC54C7-C5F0-4701-8A54-A2BFA10424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96" t="18461" r="22943" b="23761"/>
            <a:stretch/>
          </p:blipFill>
          <p:spPr>
            <a:xfrm>
              <a:off x="1430178" y="244927"/>
              <a:ext cx="1098951" cy="115768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B1B939F-83B7-4229-B352-B7E4339379ED}"/>
                </a:ext>
              </a:extLst>
            </p:cNvPr>
            <p:cNvSpPr txBox="1"/>
            <p:nvPr/>
          </p:nvSpPr>
          <p:spPr>
            <a:xfrm>
              <a:off x="5572220" y="173617"/>
              <a:ext cx="104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Frontend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E6F8DBC-2720-40AF-9D96-401A1BB593D4}"/>
                </a:ext>
              </a:extLst>
            </p:cNvPr>
            <p:cNvSpPr txBox="1"/>
            <p:nvPr/>
          </p:nvSpPr>
          <p:spPr>
            <a:xfrm>
              <a:off x="3999903" y="1548172"/>
              <a:ext cx="7945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Initialize</a:t>
              </a:r>
              <a:endParaRPr lang="en-NL" sz="12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0D27BF3-388F-49AB-A4E6-678B1B30555D}"/>
                </a:ext>
              </a:extLst>
            </p:cNvPr>
            <p:cNvSpPr txBox="1"/>
            <p:nvPr/>
          </p:nvSpPr>
          <p:spPr>
            <a:xfrm>
              <a:off x="1057832" y="4372498"/>
              <a:ext cx="74469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1400" b="1" dirty="0"/>
                <a:t>Archive</a:t>
              </a:r>
              <a:endParaRPr lang="en-NL" sz="1400" b="1" dirty="0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AC02279-3E57-42DA-9C7E-B0462004FE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75024" y="107144"/>
              <a:ext cx="25540" cy="6444393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Arrow: Curved Left 40">
              <a:extLst>
                <a:ext uri="{FF2B5EF4-FFF2-40B4-BE49-F238E27FC236}">
                  <a16:creationId xmlns:a16="http://schemas.microsoft.com/office/drawing/2014/main" id="{48A9F05F-5199-4A79-98B6-F7E50353548A}"/>
                </a:ext>
              </a:extLst>
            </p:cNvPr>
            <p:cNvSpPr/>
            <p:nvPr/>
          </p:nvSpPr>
          <p:spPr>
            <a:xfrm>
              <a:off x="5623606" y="2011564"/>
              <a:ext cx="288881" cy="36933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>
                <a:solidFill>
                  <a:schemeClr val="tx1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0F7160D-DE32-4804-BB56-9786E7916D97}"/>
                </a:ext>
              </a:extLst>
            </p:cNvPr>
            <p:cNvSpPr txBox="1"/>
            <p:nvPr/>
          </p:nvSpPr>
          <p:spPr>
            <a:xfrm>
              <a:off x="5897510" y="2010480"/>
              <a:ext cx="485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Edits</a:t>
              </a:r>
              <a:endParaRPr lang="en-NL" sz="1200" dirty="0"/>
            </a:p>
          </p:txBody>
        </p:sp>
        <p:sp>
          <p:nvSpPr>
            <p:cNvPr id="43" name="Arrow: Right 42">
              <a:extLst>
                <a:ext uri="{FF2B5EF4-FFF2-40B4-BE49-F238E27FC236}">
                  <a16:creationId xmlns:a16="http://schemas.microsoft.com/office/drawing/2014/main" id="{2AE7727C-A0A1-4D9E-89C8-B14F7DA53102}"/>
                </a:ext>
              </a:extLst>
            </p:cNvPr>
            <p:cNvSpPr/>
            <p:nvPr/>
          </p:nvSpPr>
          <p:spPr>
            <a:xfrm>
              <a:off x="3309977" y="1746618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79630AD1-E977-435F-A966-0380DE5F21D0}"/>
                </a:ext>
              </a:extLst>
            </p:cNvPr>
            <p:cNvSpPr/>
            <p:nvPr/>
          </p:nvSpPr>
          <p:spPr>
            <a:xfrm flipH="1">
              <a:off x="3320249" y="2512563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795E245-D2AF-4467-B849-89F392E3B965}"/>
                </a:ext>
              </a:extLst>
            </p:cNvPr>
            <p:cNvSpPr txBox="1"/>
            <p:nvPr/>
          </p:nvSpPr>
          <p:spPr>
            <a:xfrm>
              <a:off x="4049320" y="2292753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Submit</a:t>
              </a:r>
              <a:endParaRPr lang="en-NL" sz="1200" dirty="0"/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3FAF77CA-7AB4-4F2E-AAF8-7A27A546FBB9}"/>
                </a:ext>
              </a:extLst>
            </p:cNvPr>
            <p:cNvGrpSpPr/>
            <p:nvPr/>
          </p:nvGrpSpPr>
          <p:grpSpPr>
            <a:xfrm>
              <a:off x="6591438" y="860111"/>
              <a:ext cx="1854395" cy="1289682"/>
              <a:chOff x="6467519" y="508341"/>
              <a:chExt cx="1854395" cy="1289682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939745E-3ADF-4CAE-804E-55CE48673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67519" y="508341"/>
                <a:ext cx="1854395" cy="1289682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5AF2D0BA-68E1-42D7-BE13-DFE624E62A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741A14"/>
                  </a:clrFrom>
                  <a:clrTo>
                    <a:srgbClr val="741A14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896" t="18461" r="22943" b="23761"/>
              <a:stretch/>
            </p:blipFill>
            <p:spPr>
              <a:xfrm>
                <a:off x="6514502" y="591775"/>
                <a:ext cx="491067" cy="517310"/>
              </a:xfrm>
              <a:prstGeom prst="rect">
                <a:avLst/>
              </a:prstGeom>
            </p:spPr>
          </p:pic>
        </p:grpSp>
        <p:sp>
          <p:nvSpPr>
            <p:cNvPr id="48" name="Arrow: Curved Left 47">
              <a:extLst>
                <a:ext uri="{FF2B5EF4-FFF2-40B4-BE49-F238E27FC236}">
                  <a16:creationId xmlns:a16="http://schemas.microsoft.com/office/drawing/2014/main" id="{C9537E01-7645-425E-B266-FF8C0CC0487F}"/>
                </a:ext>
              </a:extLst>
            </p:cNvPr>
            <p:cNvSpPr/>
            <p:nvPr/>
          </p:nvSpPr>
          <p:spPr>
            <a:xfrm flipH="1">
              <a:off x="3031364" y="2678163"/>
              <a:ext cx="288881" cy="36933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1ABD314-FA19-471E-980E-7954CAA1E9D4}"/>
                </a:ext>
              </a:extLst>
            </p:cNvPr>
            <p:cNvSpPr txBox="1"/>
            <p:nvPr/>
          </p:nvSpPr>
          <p:spPr>
            <a:xfrm>
              <a:off x="2284925" y="2681147"/>
              <a:ext cx="7584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Compute</a:t>
              </a:r>
            </a:p>
          </p:txBody>
        </p:sp>
        <p:sp>
          <p:nvSpPr>
            <p:cNvPr id="50" name="Arrow: Right 49">
              <a:extLst>
                <a:ext uri="{FF2B5EF4-FFF2-40B4-BE49-F238E27FC236}">
                  <a16:creationId xmlns:a16="http://schemas.microsoft.com/office/drawing/2014/main" id="{2323D5DE-2A83-4C98-BE6E-8BAAA28419D8}"/>
                </a:ext>
              </a:extLst>
            </p:cNvPr>
            <p:cNvSpPr/>
            <p:nvPr/>
          </p:nvSpPr>
          <p:spPr>
            <a:xfrm>
              <a:off x="3335819" y="3022172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C1D2789-481F-457D-A20E-E4966816690A}"/>
                </a:ext>
              </a:extLst>
            </p:cNvPr>
            <p:cNvSpPr txBox="1"/>
            <p:nvPr/>
          </p:nvSpPr>
          <p:spPr>
            <a:xfrm>
              <a:off x="4036944" y="2797195"/>
              <a:ext cx="6432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Update</a:t>
              </a:r>
              <a:endParaRPr lang="en-NL" sz="1200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4A088C1-44FD-48C5-B2E2-A8C1349F2665}"/>
                </a:ext>
              </a:extLst>
            </p:cNvPr>
            <p:cNvSpPr txBox="1"/>
            <p:nvPr/>
          </p:nvSpPr>
          <p:spPr>
            <a:xfrm>
              <a:off x="640940" y="1510766"/>
              <a:ext cx="1085875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1200" b="1" dirty="0"/>
                <a:t>Computations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CF6C521-56A3-4324-BD7B-FCCB3655C285}"/>
                </a:ext>
              </a:extLst>
            </p:cNvPr>
            <p:cNvSpPr txBox="1"/>
            <p:nvPr/>
          </p:nvSpPr>
          <p:spPr>
            <a:xfrm>
              <a:off x="1997919" y="1504952"/>
              <a:ext cx="1177117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1200" b="1" dirty="0"/>
                <a:t>Form definition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43A7BF9-B5B0-4DFB-8989-1A9A53A3FE10}"/>
                </a:ext>
              </a:extLst>
            </p:cNvPr>
            <p:cNvSpPr txBox="1"/>
            <p:nvPr/>
          </p:nvSpPr>
          <p:spPr>
            <a:xfrm>
              <a:off x="1023152" y="3573891"/>
              <a:ext cx="865109" cy="307777"/>
            </a:xfrm>
            <a:prstGeom prst="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400" dirty="0"/>
                <a:t>Generate</a:t>
              </a: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766D2AAC-3822-4C77-94CF-9B71597346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5976" y="3495585"/>
              <a:ext cx="8224599" cy="13793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Arrow: Curved Left 99">
              <a:extLst>
                <a:ext uri="{FF2B5EF4-FFF2-40B4-BE49-F238E27FC236}">
                  <a16:creationId xmlns:a16="http://schemas.microsoft.com/office/drawing/2014/main" id="{29F48E02-D0B9-4C66-8E60-C66C5686F794}"/>
                </a:ext>
              </a:extLst>
            </p:cNvPr>
            <p:cNvSpPr/>
            <p:nvPr/>
          </p:nvSpPr>
          <p:spPr>
            <a:xfrm>
              <a:off x="5597326" y="4739951"/>
              <a:ext cx="288881" cy="36933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>
                <a:solidFill>
                  <a:schemeClr val="tx1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D09C0DE-E5F2-4164-93FE-EFD292B5A383}"/>
                </a:ext>
              </a:extLst>
            </p:cNvPr>
            <p:cNvSpPr txBox="1"/>
            <p:nvPr/>
          </p:nvSpPr>
          <p:spPr>
            <a:xfrm>
              <a:off x="5871230" y="4738867"/>
              <a:ext cx="485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Edits</a:t>
              </a:r>
              <a:endParaRPr lang="en-NL" sz="1200" dirty="0"/>
            </a:p>
          </p:txBody>
        </p:sp>
        <p:sp>
          <p:nvSpPr>
            <p:cNvPr id="102" name="Arrow: Right 101">
              <a:extLst>
                <a:ext uri="{FF2B5EF4-FFF2-40B4-BE49-F238E27FC236}">
                  <a16:creationId xmlns:a16="http://schemas.microsoft.com/office/drawing/2014/main" id="{CBACAD65-D8F2-49C0-83FD-1D7A8FD9698E}"/>
                </a:ext>
              </a:extLst>
            </p:cNvPr>
            <p:cNvSpPr/>
            <p:nvPr/>
          </p:nvSpPr>
          <p:spPr>
            <a:xfrm>
              <a:off x="3283697" y="4475005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03" name="Arrow: Right 102">
              <a:extLst>
                <a:ext uri="{FF2B5EF4-FFF2-40B4-BE49-F238E27FC236}">
                  <a16:creationId xmlns:a16="http://schemas.microsoft.com/office/drawing/2014/main" id="{9460A8C6-2A1F-4FB0-A8BA-F0A6536333F8}"/>
                </a:ext>
              </a:extLst>
            </p:cNvPr>
            <p:cNvSpPr/>
            <p:nvPr/>
          </p:nvSpPr>
          <p:spPr>
            <a:xfrm flipH="1">
              <a:off x="3293969" y="5240950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64A247A-F717-4741-ABD3-003B47C44F64}"/>
                </a:ext>
              </a:extLst>
            </p:cNvPr>
            <p:cNvSpPr txBox="1"/>
            <p:nvPr/>
          </p:nvSpPr>
          <p:spPr>
            <a:xfrm>
              <a:off x="4084007" y="5038376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Submit</a:t>
              </a:r>
              <a:endParaRPr lang="en-NL" sz="1200" dirty="0"/>
            </a:p>
          </p:txBody>
        </p:sp>
        <p:sp>
          <p:nvSpPr>
            <p:cNvPr id="105" name="Arrow: Curved Left 104">
              <a:extLst>
                <a:ext uri="{FF2B5EF4-FFF2-40B4-BE49-F238E27FC236}">
                  <a16:creationId xmlns:a16="http://schemas.microsoft.com/office/drawing/2014/main" id="{7F956533-57CF-43AD-805C-5BF54FA1C6AB}"/>
                </a:ext>
              </a:extLst>
            </p:cNvPr>
            <p:cNvSpPr/>
            <p:nvPr/>
          </p:nvSpPr>
          <p:spPr>
            <a:xfrm flipH="1">
              <a:off x="3005084" y="5406550"/>
              <a:ext cx="288881" cy="36933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>
                <a:solidFill>
                  <a:schemeClr val="tx1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FC45712-5A04-4013-BCE5-3E665740CA0D}"/>
                </a:ext>
              </a:extLst>
            </p:cNvPr>
            <p:cNvSpPr txBox="1"/>
            <p:nvPr/>
          </p:nvSpPr>
          <p:spPr>
            <a:xfrm>
              <a:off x="2264105" y="5441651"/>
              <a:ext cx="7584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Compute</a:t>
              </a:r>
            </a:p>
          </p:txBody>
        </p:sp>
        <p:sp>
          <p:nvSpPr>
            <p:cNvPr id="107" name="Arrow: Right 106">
              <a:extLst>
                <a:ext uri="{FF2B5EF4-FFF2-40B4-BE49-F238E27FC236}">
                  <a16:creationId xmlns:a16="http://schemas.microsoft.com/office/drawing/2014/main" id="{54B00BBD-AAE3-44BA-8B7D-888203405770}"/>
                </a:ext>
              </a:extLst>
            </p:cNvPr>
            <p:cNvSpPr/>
            <p:nvPr/>
          </p:nvSpPr>
          <p:spPr>
            <a:xfrm>
              <a:off x="3309539" y="5750559"/>
              <a:ext cx="2288081" cy="1440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276F612-AA07-4737-A36F-3EE5440DDE12}"/>
                </a:ext>
              </a:extLst>
            </p:cNvPr>
            <p:cNvSpPr txBox="1"/>
            <p:nvPr/>
          </p:nvSpPr>
          <p:spPr>
            <a:xfrm>
              <a:off x="4073809" y="5556127"/>
              <a:ext cx="6432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Update</a:t>
              </a:r>
              <a:endParaRPr lang="en-NL" sz="1200" dirty="0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493D31A1-F610-4F95-85F2-00C5B345F626}"/>
                </a:ext>
              </a:extLst>
            </p:cNvPr>
            <p:cNvGrpSpPr/>
            <p:nvPr/>
          </p:nvGrpSpPr>
          <p:grpSpPr>
            <a:xfrm>
              <a:off x="6594366" y="3565488"/>
              <a:ext cx="1854395" cy="1289682"/>
              <a:chOff x="5627372" y="3558204"/>
              <a:chExt cx="1854395" cy="1289682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D5116AF2-ED99-48D5-B46C-036022C27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27372" y="3558204"/>
                <a:ext cx="1854395" cy="1289682"/>
              </a:xfrm>
              <a:prstGeom prst="rect">
                <a:avLst/>
              </a:prstGeom>
            </p:spPr>
          </p:pic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9B1E024B-8E39-4C16-8BE7-68596B865F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76147" y="3596374"/>
                <a:ext cx="733425" cy="695325"/>
              </a:xfrm>
              <a:prstGeom prst="rect">
                <a:avLst/>
              </a:prstGeom>
            </p:spPr>
          </p:pic>
        </p:grp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C5DD48A0-FB7C-4DBB-A988-3F2ED07502E8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1802523" y="4526387"/>
              <a:ext cx="1372513" cy="2768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B9C77A55-3E62-467D-942B-C3EFE59703A0}"/>
                </a:ext>
              </a:extLst>
            </p:cNvPr>
            <p:cNvSpPr txBox="1"/>
            <p:nvPr/>
          </p:nvSpPr>
          <p:spPr>
            <a:xfrm>
              <a:off x="1979214" y="3535187"/>
              <a:ext cx="123662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MATLAB </a:t>
              </a:r>
            </a:p>
            <a:p>
              <a:pPr algn="ctr"/>
              <a:r>
                <a:rPr lang="en-GB" sz="1600" b="1" dirty="0"/>
                <a:t>Production</a:t>
              </a:r>
            </a:p>
            <a:p>
              <a:pPr algn="ctr"/>
              <a:r>
                <a:rPr lang="en-GB" sz="1600" b="1" dirty="0"/>
                <a:t>Server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3A8D588-304F-4A1E-892E-E04C74006CA6}"/>
                </a:ext>
              </a:extLst>
            </p:cNvPr>
            <p:cNvSpPr txBox="1"/>
            <p:nvPr/>
          </p:nvSpPr>
          <p:spPr>
            <a:xfrm>
              <a:off x="4063174" y="4280049"/>
              <a:ext cx="7945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Initialize</a:t>
              </a:r>
              <a:endParaRPr lang="en-NL" sz="1200" dirty="0"/>
            </a:p>
          </p:txBody>
        </p:sp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C245C134-33C7-4987-917F-105D50EA6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8643" y="101453"/>
              <a:ext cx="612677" cy="61267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FCE8964-6DF0-43A5-84F9-E6F078E5D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774" y="2097226"/>
              <a:ext cx="272584" cy="50751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5A5730F9-C3B9-4FA2-8818-45DE67F82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774" y="4829972"/>
              <a:ext cx="272584" cy="5075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4052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20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Loose</dc:creator>
  <cp:lastModifiedBy>Robin Loose</cp:lastModifiedBy>
  <cp:revision>15</cp:revision>
  <dcterms:created xsi:type="dcterms:W3CDTF">2021-02-02T08:14:49Z</dcterms:created>
  <dcterms:modified xsi:type="dcterms:W3CDTF">2021-02-03T16:07:50Z</dcterms:modified>
</cp:coreProperties>
</file>